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435" r:id="rId5"/>
    <p:sldId id="259" r:id="rId6"/>
    <p:sldId id="258" r:id="rId7"/>
    <p:sldId id="2432" r:id="rId8"/>
    <p:sldId id="262" r:id="rId9"/>
    <p:sldId id="260" r:id="rId10"/>
    <p:sldId id="2441" r:id="rId11"/>
    <p:sldId id="2439" r:id="rId12"/>
    <p:sldId id="243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74" autoAdjust="0"/>
  </p:normalViewPr>
  <p:slideViewPr>
    <p:cSldViewPr snapToGrid="0">
      <p:cViewPr varScale="1">
        <p:scale>
          <a:sx n="103" d="100"/>
          <a:sy n="103" d="100"/>
        </p:scale>
        <p:origin x="138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9745752" y="6439128"/>
            <a:ext cx="202549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TASKMANAGER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9638967" y="6432091"/>
            <a:ext cx="202549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 smtClean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TASK</a:t>
            </a:r>
            <a:r>
              <a:rPr lang="en-US" sz="2400" b="1" kern="1200" dirty="0" smtClean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MANAGER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53" r:id="rId8"/>
    <p:sldLayoutId id="2147483655" r:id="rId9"/>
    <p:sldLayoutId id="2147483666" r:id="rId10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Task Manager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Improve Your Life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Meet the Team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365800"/>
              </p:ext>
            </p:extLst>
          </p:nvPr>
        </p:nvGraphicFramePr>
        <p:xfrm>
          <a:off x="5552902" y="2259499"/>
          <a:ext cx="6440314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40314">
                  <a:extLst>
                    <a:ext uri="{9D8B030D-6E8A-4147-A177-3AD203B41FA5}">
                      <a16:colId xmlns:a16="http://schemas.microsoft.com/office/drawing/2014/main" val="40571520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/>
                        <a:t>Project Manager</a:t>
                      </a:r>
                      <a:endParaRPr lang="en-US" sz="1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832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Lauren</a:t>
                      </a:r>
                      <a:r>
                        <a:rPr lang="en-US" sz="1900" baseline="0" dirty="0" smtClean="0"/>
                        <a:t> P. </a:t>
                      </a:r>
                      <a:r>
                        <a:rPr lang="en-US" sz="1900" baseline="0" dirty="0" err="1" smtClean="0"/>
                        <a:t>Dacre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552251"/>
                  </a:ext>
                </a:extLst>
              </a:tr>
            </a:tbl>
          </a:graphicData>
        </a:graphic>
      </p:graphicFrame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57720"/>
              </p:ext>
            </p:extLst>
          </p:nvPr>
        </p:nvGraphicFramePr>
        <p:xfrm>
          <a:off x="5552901" y="3696886"/>
          <a:ext cx="6440315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0079">
                  <a:extLst>
                    <a:ext uri="{9D8B030D-6E8A-4147-A177-3AD203B41FA5}">
                      <a16:colId xmlns:a16="http://schemas.microsoft.com/office/drawing/2014/main" val="2867491626"/>
                    </a:ext>
                  </a:extLst>
                </a:gridCol>
                <a:gridCol w="1543804">
                  <a:extLst>
                    <a:ext uri="{9D8B030D-6E8A-4147-A177-3AD203B41FA5}">
                      <a16:colId xmlns:a16="http://schemas.microsoft.com/office/drawing/2014/main" val="1582262233"/>
                    </a:ext>
                  </a:extLst>
                </a:gridCol>
                <a:gridCol w="1676353">
                  <a:extLst>
                    <a:ext uri="{9D8B030D-6E8A-4147-A177-3AD203B41FA5}">
                      <a16:colId xmlns:a16="http://schemas.microsoft.com/office/drawing/2014/main" val="2201326279"/>
                    </a:ext>
                  </a:extLst>
                </a:gridCol>
                <a:gridCol w="1610079">
                  <a:extLst>
                    <a:ext uri="{9D8B030D-6E8A-4147-A177-3AD203B41FA5}">
                      <a16:colId xmlns:a16="http://schemas.microsoft.com/office/drawing/2014/main" val="8679288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/>
                        <a:t>Frontend</a:t>
                      </a:r>
                      <a:endParaRPr lang="en-US" sz="1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/>
                        <a:t>Functionality</a:t>
                      </a:r>
                      <a:endParaRPr lang="en-US" sz="1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/>
                        <a:t>API</a:t>
                      </a:r>
                      <a:endParaRPr lang="en-US" sz="1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/>
                        <a:t>Database</a:t>
                      </a:r>
                      <a:endParaRPr lang="en-US" sz="1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614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Mark N.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Steffen C.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Alexander</a:t>
                      </a:r>
                      <a:r>
                        <a:rPr lang="en-US" sz="1900" baseline="0" dirty="0" smtClean="0"/>
                        <a:t> </a:t>
                      </a:r>
                      <a:r>
                        <a:rPr lang="en-US" sz="1900" dirty="0" smtClean="0"/>
                        <a:t>H.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Matthew B.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87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Dennis G.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28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Adam H.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23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43235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Technology Used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303" y="2476129"/>
            <a:ext cx="1644034" cy="848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66" y="3646725"/>
            <a:ext cx="1701171" cy="8505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76" y="3518296"/>
            <a:ext cx="718038" cy="13134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317" y="3899659"/>
            <a:ext cx="1428115" cy="7711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687" y="5025827"/>
            <a:ext cx="987490" cy="11240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808" y="5127381"/>
            <a:ext cx="1745134" cy="10225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744" y="4747461"/>
            <a:ext cx="2192013" cy="4533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641" y="5177786"/>
            <a:ext cx="1866056" cy="10496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950" y="2412041"/>
            <a:ext cx="1082490" cy="10824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814" y="2412041"/>
            <a:ext cx="1479122" cy="97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2CC9E-302A-4500-B0E3-4BE84867E19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An Overall 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User first creates an </a:t>
            </a:r>
            <a:r>
              <a:rPr lang="en-US" dirty="0" smtClean="0"/>
              <a:t>account which allows them to register with a username and password to store their information</a:t>
            </a:r>
            <a:endParaRPr lang="en-US" dirty="0"/>
          </a:p>
          <a:p>
            <a:r>
              <a:rPr lang="en-US" dirty="0"/>
              <a:t>The user is able to add tasks and delete </a:t>
            </a:r>
            <a:r>
              <a:rPr lang="en-US" dirty="0" smtClean="0"/>
              <a:t>tasks as needed. </a:t>
            </a:r>
          </a:p>
          <a:p>
            <a:r>
              <a:rPr lang="en-US" dirty="0" smtClean="0"/>
              <a:t>Modifying </a:t>
            </a:r>
            <a:r>
              <a:rPr lang="en-US" dirty="0"/>
              <a:t>tasks are simple and allows the user to update their tasks or mark them as </a:t>
            </a:r>
            <a:r>
              <a:rPr lang="en-US" dirty="0" smtClean="0"/>
              <a:t>completed</a:t>
            </a:r>
          </a:p>
          <a:p>
            <a:r>
              <a:rPr lang="en-US" dirty="0" smtClean="0"/>
              <a:t>The server will keep tracking of any changes to the account information such as passwords, which will be encrypted on the user end.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2" y="1003687"/>
            <a:ext cx="6059436" cy="5145034"/>
          </a:xfrm>
        </p:spPr>
      </p:pic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Class Diagram and Entity-Relationship Diagram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21858" y="2801394"/>
            <a:ext cx="2673104" cy="3256508"/>
          </a:xfrm>
        </p:spPr>
        <p:txBody>
          <a:bodyPr>
            <a:normAutofit/>
          </a:bodyPr>
          <a:lstStyle/>
          <a:p>
            <a:r>
              <a:rPr lang="en-US" dirty="0"/>
              <a:t>We can have one user which can assign zero to many tasks</a:t>
            </a:r>
            <a:r>
              <a:rPr lang="en-US" dirty="0" smtClean="0"/>
              <a:t>.</a:t>
            </a:r>
          </a:p>
          <a:p>
            <a:r>
              <a:rPr lang="en-US" dirty="0"/>
              <a:t>Different methods allow to customize the viewing of the tasks, such as drag and drop features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Entity-Relationship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46967" y="4784194"/>
            <a:ext cx="3019468" cy="163512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userID</a:t>
            </a:r>
            <a:r>
              <a:rPr lang="en-US" dirty="0"/>
              <a:t> is the primary key for the user class while a composite key is used for the tasks class as a task name/date will be a unique combination.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7" y="2429331"/>
            <a:ext cx="1714558" cy="40006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20" y="2687505"/>
            <a:ext cx="4800762" cy="178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06905" cy="6846932"/>
          </a:xfrm>
        </p:spPr>
      </p:pic>
      <p:sp>
        <p:nvSpPr>
          <p:cNvPr id="44" name="Freeform: Shape 43" descr="Accent block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Life Cycle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It all fits together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86736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Modeling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athered </a:t>
            </a:r>
            <a:r>
              <a:rPr lang="en-US" dirty="0"/>
              <a:t>the details about </a:t>
            </a:r>
            <a:r>
              <a:rPr lang="en-US" dirty="0" smtClean="0"/>
              <a:t>project such as UML Diagrams and ER Diagram.</a:t>
            </a:r>
          </a:p>
          <a:p>
            <a:r>
              <a:rPr lang="en-US" dirty="0" smtClean="0"/>
              <a:t>Implementation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learned </a:t>
            </a:r>
            <a:r>
              <a:rPr lang="en-US" dirty="0"/>
              <a:t>how to execute the </a:t>
            </a:r>
            <a:r>
              <a:rPr lang="en-US" dirty="0" smtClean="0"/>
              <a:t>model, such as learning new software and applying those skills to building it.</a:t>
            </a:r>
          </a:p>
          <a:p>
            <a:r>
              <a:rPr lang="en-US" dirty="0" smtClean="0"/>
              <a:t>Execution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ime </a:t>
            </a:r>
            <a:r>
              <a:rPr lang="en-US" dirty="0"/>
              <a:t>to run the </a:t>
            </a:r>
            <a:r>
              <a:rPr lang="en-US" dirty="0" smtClean="0"/>
              <a:t>program. We designed and built the project, fixing errors along the way. </a:t>
            </a:r>
          </a:p>
          <a:p>
            <a:r>
              <a:rPr lang="en-US" dirty="0" smtClean="0"/>
              <a:t>Monitoring 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aking </a:t>
            </a:r>
            <a:r>
              <a:rPr lang="en-US" dirty="0"/>
              <a:t>sure that the implementation and executing phases are being doing properly. </a:t>
            </a:r>
            <a:endParaRPr lang="en-US" dirty="0" smtClean="0"/>
          </a:p>
          <a:p>
            <a:r>
              <a:rPr lang="en-US" dirty="0" smtClean="0"/>
              <a:t>Optimization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know what worked and did not work so we can make adjustments.</a:t>
            </a:r>
            <a:endParaRPr lang="en-US" sz="13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Gantt 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person was assigned a group in Asana, which was used to keep track of progression and tasks.</a:t>
            </a:r>
          </a:p>
          <a:p>
            <a:r>
              <a:rPr lang="en-US" dirty="0" smtClean="0"/>
              <a:t>Working in an agile environment, tasks would pop up frequently for new items that needed to be completed.</a:t>
            </a:r>
          </a:p>
          <a:p>
            <a:r>
              <a:rPr lang="en-US" dirty="0" smtClean="0"/>
              <a:t>Using Asana gave us a clear track of who was doing what and what was getting done in the project.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Keeping track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1707503"/>
            <a:ext cx="6881669" cy="334800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796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17334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Issues Encountered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 txBox="1">
            <a:spLocks/>
          </p:cNvSpPr>
          <p:nvPr/>
        </p:nvSpPr>
        <p:spPr>
          <a:xfrm>
            <a:off x="6364695" y="2166688"/>
            <a:ext cx="4018722" cy="486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224736" y="2166688"/>
            <a:ext cx="4018722" cy="4636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Android Studio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Issues running the emulator and hardware acceleration.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Not up-to-date software on all computers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Boat Anchor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We would decide on technology to use, but scrap the idea later (e.g. Slack).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Inexperience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No team members had experience in app design or certain programming languages.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Lack of experience delayed tasks and drastically slowed the progress of the project.</a:t>
            </a: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4" y="3013675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Questions?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4328815" y="3844324"/>
            <a:ext cx="35343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600" dirty="0" smtClean="0">
                <a:solidFill>
                  <a:schemeClr val="bg1"/>
                </a:solidFill>
                <a:latin typeface="+mj-lt"/>
              </a:rPr>
              <a:t>View our site at m4rks.site</a:t>
            </a:r>
            <a:endParaRPr lang="en-US" spc="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F8FE84D-1C5B-4BEC-B121-E591FDBAB6BF}" vid="{661C2926-06AF-44F1-B5FF-221AB22533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3D0180-3F4E-4F9D-9380-9BB760D9E9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C7DF1B-6056-439C-A7E0-36C22B70ABF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E58EF16-B055-4F34-8D7A-DD080B2C9F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423</Words>
  <Application>Microsoft Office PowerPoint</Application>
  <PresentationFormat>Widescreen</PresentationFormat>
  <Paragraphs>64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Bebas</vt:lpstr>
      <vt:lpstr>Calibri</vt:lpstr>
      <vt:lpstr>Calibri Light</vt:lpstr>
      <vt:lpstr>Gill Sans</vt:lpstr>
      <vt:lpstr>Office Theme</vt:lpstr>
      <vt:lpstr>Task Manager</vt:lpstr>
      <vt:lpstr>Meet the Team</vt:lpstr>
      <vt:lpstr>Technology Used</vt:lpstr>
      <vt:lpstr>Use Case Diagram</vt:lpstr>
      <vt:lpstr>Class Diagram and Entity-Relationship Diagram</vt:lpstr>
      <vt:lpstr>Development Life Cycle</vt:lpstr>
      <vt:lpstr>Gantt Chart</vt:lpstr>
      <vt:lpstr>Issues Encountered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2018-07-25T15:46:21Z</dcterms:created>
  <dcterms:modified xsi:type="dcterms:W3CDTF">2018-07-25T19:49:47Z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